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centre-ville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La poste</a:t>
            </a:r>
          </a:p>
          <a:p>
            <a:r>
              <a:rPr lang="en-US" dirty="0">
                <a:latin typeface="Comic Sans MS" panose="030F0702030302020204" pitchFamily="66" charset="0"/>
              </a:rPr>
              <a:t>La </a:t>
            </a:r>
            <a:r>
              <a:rPr lang="en-US" dirty="0" err="1">
                <a:latin typeface="Comic Sans MS" panose="030F0702030302020204" pitchFamily="66" charset="0"/>
              </a:rPr>
              <a:t>banque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La </a:t>
            </a:r>
            <a:r>
              <a:rPr lang="en-US" dirty="0" err="1">
                <a:latin typeface="Comic Sans MS" panose="030F0702030302020204" pitchFamily="66" charset="0"/>
              </a:rPr>
              <a:t>pharmacie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La </a:t>
            </a:r>
            <a:r>
              <a:rPr lang="en-US" dirty="0" err="1">
                <a:latin typeface="Comic Sans MS" panose="030F0702030302020204" pitchFamily="66" charset="0"/>
              </a:rPr>
              <a:t>librairie-papeterie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>
                <a:latin typeface="Comic Sans MS" panose="030F0702030302020204" pitchFamily="66" charset="0"/>
              </a:rPr>
              <a:t>La boutique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L’église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i="1" dirty="0">
                <a:latin typeface="Comic Sans MS" panose="030F0702030302020204" pitchFamily="66" charset="0"/>
              </a:rPr>
              <a:t>La synagogue</a:t>
            </a:r>
          </a:p>
          <a:p>
            <a:r>
              <a:rPr lang="en-US" i="1" dirty="0">
                <a:latin typeface="Comic Sans MS" panose="030F0702030302020204" pitchFamily="66" charset="0"/>
              </a:rPr>
              <a:t>La </a:t>
            </a:r>
            <a:r>
              <a:rPr lang="en-US" i="1" dirty="0" err="1">
                <a:latin typeface="Comic Sans MS" panose="030F0702030302020204" pitchFamily="66" charset="0"/>
              </a:rPr>
              <a:t>mosquée</a:t>
            </a:r>
            <a:endParaRPr lang="en-US" i="1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La </a:t>
            </a:r>
            <a:r>
              <a:rPr lang="en-US" dirty="0" err="1">
                <a:latin typeface="Comic Sans MS" panose="030F0702030302020204" pitchFamily="66" charset="0"/>
              </a:rPr>
              <a:t>fleuriste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Le salon de coiffure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L’hôpital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Le </a:t>
            </a:r>
            <a:r>
              <a:rPr lang="en-US" dirty="0" err="1">
                <a:latin typeface="Comic Sans MS" panose="030F0702030302020204" pitchFamily="66" charset="0"/>
              </a:rPr>
              <a:t>marché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Le station </a:t>
            </a:r>
            <a:r>
              <a:rPr lang="en-US" dirty="0" err="1">
                <a:latin typeface="Comic Sans MS" panose="030F0702030302020204" pitchFamily="66" charset="0"/>
              </a:rPr>
              <a:t>métro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L’arrêt</a:t>
            </a:r>
            <a:r>
              <a:rPr lang="en-US" dirty="0">
                <a:latin typeface="Comic Sans MS" panose="030F0702030302020204" pitchFamily="66" charset="0"/>
              </a:rPr>
              <a:t> de bus</a:t>
            </a:r>
          </a:p>
        </p:txBody>
      </p:sp>
    </p:spTree>
    <p:extLst>
      <p:ext uri="{BB962C8B-B14F-4D97-AF65-F5344CB8AC3E}">
        <p14:creationId xmlns:p14="http://schemas.microsoft.com/office/powerpoint/2010/main" val="24462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Les </a:t>
            </a:r>
            <a:r>
              <a:rPr lang="en-US" dirty="0" err="1">
                <a:latin typeface="Comic Sans MS" panose="030F0702030302020204" pitchFamily="66" charset="0"/>
              </a:rPr>
              <a:t>Moyens</a:t>
            </a:r>
            <a:r>
              <a:rPr lang="en-US" dirty="0">
                <a:latin typeface="Comic Sans MS" panose="030F0702030302020204" pitchFamily="66" charset="0"/>
              </a:rPr>
              <a:t> de Transport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4" y="1530331"/>
            <a:ext cx="2394754" cy="165199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À pied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À </a:t>
            </a:r>
            <a:r>
              <a:rPr lang="en-US" sz="3600" dirty="0" err="1">
                <a:latin typeface="Comic Sans MS" panose="030F0702030302020204" pitchFamily="66" charset="0"/>
              </a:rPr>
              <a:t>vélo</a:t>
            </a:r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 err="1">
                <a:latin typeface="Comic Sans MS" panose="030F0702030302020204" pitchFamily="66" charset="0"/>
              </a:rPr>
              <a:t>En</a:t>
            </a:r>
            <a:r>
              <a:rPr lang="en-US" sz="3600" dirty="0">
                <a:latin typeface="Comic Sans MS" panose="030F0702030302020204" pitchFamily="66" charset="0"/>
              </a:rPr>
              <a:t> bus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13" y="4627282"/>
            <a:ext cx="2629751" cy="1446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16" y="3302596"/>
            <a:ext cx="1645922" cy="14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Les </a:t>
            </a:r>
            <a:r>
              <a:rPr lang="en-US" dirty="0" err="1">
                <a:latin typeface="Comic Sans MS" panose="030F0702030302020204" pitchFamily="66" charset="0"/>
              </a:rPr>
              <a:t>Moyens</a:t>
            </a:r>
            <a:r>
              <a:rPr lang="en-US" dirty="0">
                <a:latin typeface="Comic Sans MS" panose="030F0702030302020204" pitchFamily="66" charset="0"/>
              </a:rPr>
              <a:t> de transport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Comic Sans MS" panose="030F0702030302020204" pitchFamily="66" charset="0"/>
              </a:rPr>
              <a:t>En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voiture</a:t>
            </a:r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err="1">
                <a:latin typeface="Comic Sans MS" panose="030F0702030302020204" pitchFamily="66" charset="0"/>
              </a:rPr>
              <a:t>En</a:t>
            </a:r>
            <a:r>
              <a:rPr lang="en-US" sz="3200" dirty="0">
                <a:latin typeface="Comic Sans MS" panose="030F0702030302020204" pitchFamily="66" charset="0"/>
              </a:rPr>
              <a:t> taxi</a:t>
            </a:r>
          </a:p>
          <a:p>
            <a:r>
              <a:rPr lang="en-US" sz="3200" dirty="0" err="1">
                <a:latin typeface="Comic Sans MS" panose="030F0702030302020204" pitchFamily="66" charset="0"/>
              </a:rPr>
              <a:t>En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métro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76" y="2043954"/>
            <a:ext cx="2253568" cy="129698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76" y="3120410"/>
            <a:ext cx="3080871" cy="1688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23" y="5053480"/>
            <a:ext cx="1899621" cy="11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Vocabulaire</a:t>
            </a:r>
            <a:r>
              <a:rPr lang="en-US" dirty="0"/>
              <a:t> </a:t>
            </a:r>
            <a:r>
              <a:rPr lang="en-US" dirty="0" err="1"/>
              <a:t>supplementaire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05" y="1822787"/>
            <a:ext cx="2270352" cy="17259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Un bouquet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Un ticket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Un </a:t>
            </a:r>
            <a:r>
              <a:rPr lang="en-US" sz="3200" dirty="0" err="1">
                <a:latin typeface="Comic Sans MS" panose="030F0702030302020204" pitchFamily="66" charset="0"/>
              </a:rPr>
              <a:t>carrefour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6" y="3716132"/>
            <a:ext cx="1602889" cy="774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6" y="4658062"/>
            <a:ext cx="1503066" cy="13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Vocabulaire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Supplementaire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16" y="1945763"/>
            <a:ext cx="1853715" cy="16804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Un feu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Un </a:t>
            </a:r>
            <a:r>
              <a:rPr lang="en-US" sz="3600" dirty="0" err="1">
                <a:latin typeface="Comic Sans MS" panose="030F0702030302020204" pitchFamily="66" charset="0"/>
              </a:rPr>
              <a:t>pont</a:t>
            </a:r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 err="1">
                <a:latin typeface="Comic Sans MS" panose="030F0702030302020204" pitchFamily="66" charset="0"/>
              </a:rPr>
              <a:t>Une</a:t>
            </a:r>
            <a:r>
              <a:rPr lang="en-US" sz="3600" dirty="0">
                <a:latin typeface="Comic Sans MS" panose="030F0702030302020204" pitchFamily="66" charset="0"/>
              </a:rPr>
              <a:t> rue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18" y="3834647"/>
            <a:ext cx="1914861" cy="1103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23" y="5045335"/>
            <a:ext cx="3126052" cy="11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Additional prepositions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La </a:t>
            </a:r>
            <a:r>
              <a:rPr lang="en-US" sz="2400" dirty="0" err="1">
                <a:latin typeface="Comic Sans MS" panose="030F0702030302020204" pitchFamily="66" charset="0"/>
              </a:rPr>
              <a:t>banque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u="sng" dirty="0" err="1">
                <a:latin typeface="Comic Sans MS" panose="030F0702030302020204" pitchFamily="66" charset="0"/>
              </a:rPr>
              <a:t>près</a:t>
            </a:r>
            <a:r>
              <a:rPr lang="en-US" sz="2400" dirty="0">
                <a:latin typeface="Comic Sans MS" panose="030F0702030302020204" pitchFamily="66" charset="0"/>
              </a:rPr>
              <a:t> de la poste.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La </a:t>
            </a:r>
            <a:r>
              <a:rPr lang="en-US" sz="2400" dirty="0" err="1">
                <a:latin typeface="Comic Sans MS" panose="030F0702030302020204" pitchFamily="66" charset="0"/>
              </a:rPr>
              <a:t>pharmacie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u="sng" dirty="0">
                <a:latin typeface="Comic Sans MS" panose="030F0702030302020204" pitchFamily="66" charset="0"/>
              </a:rPr>
              <a:t>loin</a:t>
            </a:r>
            <a:r>
              <a:rPr lang="en-US" sz="2400" dirty="0"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latin typeface="Comic Sans MS" panose="030F0702030302020204" pitchFamily="66" charset="0"/>
              </a:rPr>
              <a:t>l’hôpital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La boutique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u="sng" dirty="0">
                <a:latin typeface="Comic Sans MS" panose="030F0702030302020204" pitchFamily="66" charset="0"/>
              </a:rPr>
              <a:t>derrière</a:t>
            </a:r>
            <a:r>
              <a:rPr lang="en-US" sz="2400" dirty="0">
                <a:latin typeface="Comic Sans MS" panose="030F0702030302020204" pitchFamily="66" charset="0"/>
              </a:rPr>
              <a:t> le </a:t>
            </a:r>
            <a:r>
              <a:rPr lang="en-US" sz="2400" dirty="0" err="1">
                <a:latin typeface="Comic Sans MS" panose="030F0702030302020204" pitchFamily="66" charset="0"/>
              </a:rPr>
              <a:t>marché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La </a:t>
            </a:r>
            <a:r>
              <a:rPr lang="en-US" sz="2400" dirty="0" err="1">
                <a:latin typeface="Comic Sans MS" panose="030F0702030302020204" pitchFamily="66" charset="0"/>
              </a:rPr>
              <a:t>fleuriste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u="sng" dirty="0" err="1">
                <a:latin typeface="Comic Sans MS" panose="030F0702030302020204" pitchFamily="66" charset="0"/>
              </a:rPr>
              <a:t>devant</a:t>
            </a:r>
            <a:r>
              <a:rPr lang="en-US" sz="2400" dirty="0">
                <a:latin typeface="Comic Sans MS" panose="030F0702030302020204" pitchFamily="66" charset="0"/>
              </a:rPr>
              <a:t> la salon de coiffure.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omic Sans MS" panose="030F0702030302020204" pitchFamily="66" charset="0"/>
              </a:rPr>
              <a:t>près</a:t>
            </a:r>
            <a:r>
              <a:rPr lang="en-US" sz="3600" dirty="0">
                <a:latin typeface="Comic Sans MS" panose="030F0702030302020204" pitchFamily="66" charset="0"/>
              </a:rPr>
              <a:t> de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loin de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derrière</a:t>
            </a:r>
          </a:p>
          <a:p>
            <a:r>
              <a:rPr lang="en-US" sz="3600" dirty="0" err="1">
                <a:latin typeface="Comic Sans MS" panose="030F0702030302020204" pitchFamily="66" charset="0"/>
              </a:rPr>
              <a:t>devant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logical location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Mon </a:t>
            </a:r>
            <a:r>
              <a:rPr lang="en-US" dirty="0" err="1">
                <a:latin typeface="Comic Sans MS" panose="030F0702030302020204" pitchFamily="66" charset="0"/>
              </a:rPr>
              <a:t>père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r>
              <a:rPr lang="en-US" dirty="0" err="1">
                <a:latin typeface="Comic Sans MS" panose="030F0702030302020204" pitchFamily="66" charset="0"/>
              </a:rPr>
              <a:t>eu</a:t>
            </a:r>
            <a:r>
              <a:rPr lang="en-US" dirty="0">
                <a:latin typeface="Comic Sans MS" panose="030F0702030302020204" pitchFamily="66" charset="0"/>
              </a:rPr>
              <a:t> un accident.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J’attends</a:t>
            </a:r>
            <a:r>
              <a:rPr lang="en-US" dirty="0">
                <a:latin typeface="Comic Sans MS" panose="030F0702030302020204" pitchFamily="66" charset="0"/>
              </a:rPr>
              <a:t> le bus pour </a:t>
            </a:r>
            <a:r>
              <a:rPr lang="en-US" dirty="0" err="1">
                <a:latin typeface="Comic Sans MS" panose="030F0702030302020204" pitchFamily="66" charset="0"/>
              </a:rPr>
              <a:t>aller</a:t>
            </a:r>
            <a:r>
              <a:rPr lang="en-US" dirty="0">
                <a:latin typeface="Comic Sans MS" panose="030F0702030302020204" pitchFamily="66" charset="0"/>
              </a:rPr>
              <a:t> à </a:t>
            </a:r>
            <a:r>
              <a:rPr lang="en-US" dirty="0" err="1">
                <a:latin typeface="Comic Sans MS" panose="030F0702030302020204" pitchFamily="66" charset="0"/>
              </a:rPr>
              <a:t>l’école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</a:rPr>
              <a:t>Il </a:t>
            </a:r>
            <a:r>
              <a:rPr lang="en-US" dirty="0" err="1">
                <a:latin typeface="Comic Sans MS" panose="030F0702030302020204" pitchFamily="66" charset="0"/>
              </a:rPr>
              <a:t>achète</a:t>
            </a:r>
            <a:r>
              <a:rPr lang="en-US" dirty="0">
                <a:latin typeface="Comic Sans MS" panose="030F0702030302020204" pitchFamily="66" charset="0"/>
              </a:rPr>
              <a:t> un bouquet pour </a:t>
            </a:r>
            <a:r>
              <a:rPr lang="en-US" dirty="0" err="1">
                <a:latin typeface="Comic Sans MS" panose="030F0702030302020204" pitchFamily="66" charset="0"/>
              </a:rPr>
              <a:t>sa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copine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Tu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dois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envoyer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une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lettre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</a:rPr>
              <a:t>Elle </a:t>
            </a:r>
            <a:r>
              <a:rPr lang="en-US" dirty="0" err="1">
                <a:latin typeface="Comic Sans MS" panose="030F0702030302020204" pitchFamily="66" charset="0"/>
              </a:rPr>
              <a:t>achète</a:t>
            </a:r>
            <a:r>
              <a:rPr lang="en-US" dirty="0">
                <a:latin typeface="Comic Sans MS" panose="030F0702030302020204" pitchFamily="66" charset="0"/>
              </a:rPr>
              <a:t> des </a:t>
            </a:r>
            <a:r>
              <a:rPr lang="en-US" dirty="0" err="1">
                <a:latin typeface="Comic Sans MS" panose="030F0702030302020204" pitchFamily="66" charset="0"/>
              </a:rPr>
              <a:t>cartes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postales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J’ai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besoin</a:t>
            </a:r>
            <a:r>
              <a:rPr lang="en-US" dirty="0">
                <a:latin typeface="Comic Sans MS" panose="030F0702030302020204" pitchFamily="66" charset="0"/>
              </a:rPr>
              <a:t> de </a:t>
            </a:r>
            <a:r>
              <a:rPr lang="en-US" dirty="0" err="1">
                <a:latin typeface="Comic Sans MS" panose="030F0702030302020204" pitchFamily="66" charset="0"/>
              </a:rPr>
              <a:t>l’argent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</a:rPr>
              <a:t>Ma </a:t>
            </a:r>
            <a:r>
              <a:rPr lang="en-US" dirty="0" err="1">
                <a:latin typeface="Comic Sans MS" panose="030F0702030302020204" pitchFamily="66" charset="0"/>
              </a:rPr>
              <a:t>mère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r>
              <a:rPr lang="en-US" dirty="0" err="1">
                <a:latin typeface="Comic Sans MS" panose="030F0702030302020204" pitchFamily="66" charset="0"/>
              </a:rPr>
              <a:t>besoin</a:t>
            </a:r>
            <a:r>
              <a:rPr lang="en-US" dirty="0">
                <a:latin typeface="Comic Sans MS" panose="030F0702030302020204" pitchFamily="66" charset="0"/>
              </a:rPr>
              <a:t> de </a:t>
            </a:r>
            <a:r>
              <a:rPr lang="en-US" dirty="0" err="1">
                <a:latin typeface="Comic Sans MS" panose="030F0702030302020204" pitchFamily="66" charset="0"/>
              </a:rPr>
              <a:t>l’aspirine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parce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que</a:t>
            </a:r>
            <a:r>
              <a:rPr lang="en-US" dirty="0">
                <a:latin typeface="Comic Sans MS" panose="030F0702030302020204" pitchFamily="66" charset="0"/>
              </a:rPr>
              <a:t> je </a:t>
            </a:r>
            <a:r>
              <a:rPr lang="en-US" dirty="0" err="1">
                <a:latin typeface="Comic Sans MS" panose="030F0702030302020204" pitchFamily="66" charset="0"/>
              </a:rPr>
              <a:t>suis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pénible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Elle </a:t>
            </a:r>
            <a:r>
              <a:rPr lang="en-US" dirty="0" err="1">
                <a:latin typeface="Comic Sans MS" panose="030F0702030302020204" pitchFamily="66" charset="0"/>
              </a:rPr>
              <a:t>n’aime</a:t>
            </a:r>
            <a:r>
              <a:rPr lang="en-US" dirty="0">
                <a:latin typeface="Comic Sans MS" panose="030F0702030302020204" pitchFamily="66" charset="0"/>
              </a:rPr>
              <a:t> plus </a:t>
            </a:r>
            <a:r>
              <a:rPr lang="en-US" dirty="0" err="1">
                <a:latin typeface="Comic Sans MS" panose="030F0702030302020204" pitchFamily="66" charset="0"/>
              </a:rPr>
              <a:t>sa</a:t>
            </a:r>
            <a:r>
              <a:rPr lang="en-US" dirty="0">
                <a:latin typeface="Comic Sans MS" panose="030F0702030302020204" pitchFamily="66" charset="0"/>
              </a:rPr>
              <a:t> coiffure.</a:t>
            </a:r>
          </a:p>
          <a:p>
            <a:r>
              <a:rPr lang="en-US" dirty="0">
                <a:latin typeface="Comic Sans MS" panose="030F0702030302020204" pitchFamily="66" charset="0"/>
              </a:rPr>
              <a:t>Je </a:t>
            </a:r>
            <a:r>
              <a:rPr lang="en-US" dirty="0" err="1">
                <a:latin typeface="Comic Sans MS" panose="030F0702030302020204" pitchFamily="66" charset="0"/>
              </a:rPr>
              <a:t>dois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acheter</a:t>
            </a:r>
            <a:r>
              <a:rPr lang="en-US" dirty="0">
                <a:latin typeface="Comic Sans MS" panose="030F0702030302020204" pitchFamily="66" charset="0"/>
              </a:rPr>
              <a:t> les </a:t>
            </a:r>
            <a:r>
              <a:rPr lang="en-US" dirty="0" err="1">
                <a:latin typeface="Comic Sans MS" panose="030F0702030302020204" pitchFamily="66" charset="0"/>
              </a:rPr>
              <a:t>légumes</a:t>
            </a:r>
            <a:r>
              <a:rPr lang="en-US" dirty="0">
                <a:latin typeface="Comic Sans MS" panose="030F0702030302020204" pitchFamily="66" charset="0"/>
              </a:rPr>
              <a:t> et les fruits.</a:t>
            </a:r>
          </a:p>
          <a:p>
            <a:r>
              <a:rPr lang="en-US" dirty="0">
                <a:latin typeface="Comic Sans MS" panose="030F0702030302020204" pitchFamily="66" charset="0"/>
              </a:rPr>
              <a:t>Ma </a:t>
            </a:r>
            <a:r>
              <a:rPr lang="en-US" dirty="0" err="1">
                <a:latin typeface="Comic Sans MS" panose="030F0702030302020204" pitchFamily="66" charset="0"/>
              </a:rPr>
              <a:t>mère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cherche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une</a:t>
            </a:r>
            <a:r>
              <a:rPr lang="en-US" dirty="0">
                <a:latin typeface="Comic Sans MS" panose="030F0702030302020204" pitchFamily="66" charset="0"/>
              </a:rPr>
              <a:t> robe </a:t>
            </a:r>
            <a:r>
              <a:rPr lang="en-US" dirty="0" err="1">
                <a:latin typeface="Comic Sans MS" panose="030F0702030302020204" pitchFamily="66" charset="0"/>
              </a:rPr>
              <a:t>élégante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</TotalTime>
  <Words>186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Comic Sans MS</vt:lpstr>
      <vt:lpstr>Retrospect</vt:lpstr>
      <vt:lpstr>Dans le centre-ville</vt:lpstr>
      <vt:lpstr>Les Moyens de Transport</vt:lpstr>
      <vt:lpstr>Les Moyens de transport</vt:lpstr>
      <vt:lpstr>Vocabulaire supplementaire</vt:lpstr>
      <vt:lpstr>Vocabulaire Supplementaire</vt:lpstr>
      <vt:lpstr>Additional prepositions</vt:lpstr>
      <vt:lpstr>Choose the logical location</vt:lpstr>
      <vt:lpstr>PowerPoint Presentation</vt:lpstr>
    </vt:vector>
  </TitlesOfParts>
  <Company>WTPS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 le centre-ville</dc:title>
  <dc:creator>Patricia Cedrone</dc:creator>
  <cp:lastModifiedBy>Patricia Cedrone</cp:lastModifiedBy>
  <cp:revision>13</cp:revision>
  <dcterms:created xsi:type="dcterms:W3CDTF">2015-02-05T15:51:30Z</dcterms:created>
  <dcterms:modified xsi:type="dcterms:W3CDTF">2018-02-20T14:09:22Z</dcterms:modified>
</cp:coreProperties>
</file>